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A1B59-8838-4575-AC1D-FCC3B819D480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736BC-AF00-411E-A9B3-3BA2A4086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03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736BC-AF00-411E-A9B3-3BA2A408694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4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1C99AB-1E2D-4CBF-AB37-286525C846A0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CD25A6-2689-4355-84BC-1EA0DC2D909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64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9AB-1E2D-4CBF-AB37-286525C846A0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25A6-2689-4355-84BC-1EA0DC2D9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3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9AB-1E2D-4CBF-AB37-286525C846A0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25A6-2689-4355-84BC-1EA0DC2D9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9AB-1E2D-4CBF-AB37-286525C846A0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25A6-2689-4355-84BC-1EA0DC2D9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21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9AB-1E2D-4CBF-AB37-286525C846A0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25A6-2689-4355-84BC-1EA0DC2D909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71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9AB-1E2D-4CBF-AB37-286525C846A0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25A6-2689-4355-84BC-1EA0DC2D9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9AB-1E2D-4CBF-AB37-286525C846A0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25A6-2689-4355-84BC-1EA0DC2D9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4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9AB-1E2D-4CBF-AB37-286525C846A0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25A6-2689-4355-84BC-1EA0DC2D9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9AB-1E2D-4CBF-AB37-286525C846A0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25A6-2689-4355-84BC-1EA0DC2D9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5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9AB-1E2D-4CBF-AB37-286525C846A0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25A6-2689-4355-84BC-1EA0DC2D9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78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9AB-1E2D-4CBF-AB37-286525C846A0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25A6-2689-4355-84BC-1EA0DC2D9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8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E1C99AB-1E2D-4CBF-AB37-286525C846A0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ACD25A6-2689-4355-84BC-1EA0DC2D9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67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1254" y="1792660"/>
            <a:ext cx="9103056" cy="8956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Летопись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моей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малой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Родины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55893" y="4771985"/>
            <a:ext cx="4849504" cy="162199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Выполнила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Ученица 10 «А» класса Попова Мария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Научный руководитель Соболева Т. В., учитель географии</a:t>
            </a:r>
          </a:p>
          <a:p>
            <a:pPr algn="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1254" y="409433"/>
            <a:ext cx="9103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СОШ №6 г. Рыбинска им. Л.И. </a:t>
            </a:r>
            <a:r>
              <a:rPr lang="ru-RU" sz="2000" dirty="0" err="1" smtClean="0"/>
              <a:t>Ошанина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01254" y="6202907"/>
            <a:ext cx="9103055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Рыбинск,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47" y="395786"/>
            <a:ext cx="10345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В 1970 году в селе установлен памятник воинам-землякам, павшим в боях с немецко-фашистскими захватчиками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625" y="1226783"/>
            <a:ext cx="3886485" cy="518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7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949" y="177421"/>
            <a:ext cx="1064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Школьный историко-краеведческий музей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59307" y="985435"/>
            <a:ext cx="79020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Школьный историко-краеведческий музей был создан в 1987 году. Там хранится множество материала, который основан на воспоминаниях жителей села. Особое внимание привлекает стенд, посвящённый боевым действиям во время Великой Отечественной войны, в Чечне и Афганистане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640" y="3293759"/>
            <a:ext cx="42672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8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263" y="559558"/>
            <a:ext cx="570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Колодино сейчас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2263" y="1364776"/>
            <a:ext cx="9457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В настоящее время на улице Центральной расположены главные объекты населённого пункта. Всего в селе 4 улицы.</a:t>
            </a:r>
            <a:endParaRPr lang="ru-RU" sz="2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97" y="2745808"/>
            <a:ext cx="5334801" cy="352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38" y="2838661"/>
            <a:ext cx="4686850" cy="343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7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28" y="627797"/>
            <a:ext cx="424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Вывод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8978" y="1675457"/>
            <a:ext cx="110150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 ходе своей проектной работы я узнала, что такое маленькое, расположенное в отдалённом уголке нашей области село имеет такую интересную историю, хранит много исторических моментов. Село интенсивно развивалось в 1970-е – 1980-е годы, потом медленнее, быстрый рост строительства домов для новых </a:t>
            </a:r>
            <a:r>
              <a:rPr lang="ru-RU" sz="2200"/>
              <a:t>семей </a:t>
            </a:r>
            <a:r>
              <a:rPr lang="ru-RU" sz="2200" smtClean="0"/>
              <a:t>был в </a:t>
            </a:r>
            <a:r>
              <a:rPr lang="ru-RU" sz="2200" dirty="0"/>
              <a:t>1990-е годы. Сейчас Колодино имеет только самые основные объекты, которые нужны для жителей. Скорее всего, дальнейшее будущее у села будет печальное, молодёжь не остаётся на Родине, а уезжает в город, где много рабочих мест и выше зарплата, также там лучше условия жизни. Я считаю, что мы должны помнить и уважать культуру наших предков, а для этого нужно прежде всего её изучить. В ходе работы я использовала ресурсы интернета, опрашивала жителей села и учителей из моей бывшей школы.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2854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4" y="573206"/>
            <a:ext cx="8952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Источники информации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6854" y="1452434"/>
            <a:ext cx="104132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https://kold-shpsh.edu.yar.ru/muzey/issledovaniya/rabota_istoriya_s_kolodino.doc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854" y="1869997"/>
            <a:ext cx="97990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https://kold-shpsh.edu.yar.ru/muzey/ekskursii/muzeyniy_marshrut.doc</a:t>
            </a: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86854" y="2333726"/>
            <a:ext cx="10072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Книжная серия «Библиотека Ярославской семьи». Пошехонье и окрестности: история, культура, достопримечательности, люди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48373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808" y="2729552"/>
            <a:ext cx="10249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6824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030" y="0"/>
            <a:ext cx="10772775" cy="16581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Введение.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030" y="1242699"/>
            <a:ext cx="101198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Колодино – моя малая Родина, где я прожила 12 лет. С этим селом у меня связано много приятных воспоминаний. Это место окружает большой лесной массив, который придаёт селу загадочность и вызывает интерес. Также здесь проживает много хороших людей, которые остались в моей памяти приветливыми, помогающими мне во всём. Вокруг </a:t>
            </a:r>
            <a:r>
              <a:rPr lang="ru-RU" sz="2200" dirty="0" err="1" smtClean="0"/>
              <a:t>Колодина</a:t>
            </a:r>
            <a:r>
              <a:rPr lang="ru-RU" sz="2200" dirty="0" smtClean="0"/>
              <a:t>, в близлежащих деревнях, много лет жили мои предки.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443551" y="3493828"/>
            <a:ext cx="1064525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Цель работы:</a:t>
            </a:r>
          </a:p>
          <a:p>
            <a:r>
              <a:rPr lang="ru-RU" sz="2200" dirty="0" smtClean="0"/>
              <a:t>- показать этапы развития, исторические моменты села Колодино</a:t>
            </a:r>
          </a:p>
          <a:p>
            <a:r>
              <a:rPr lang="ru-RU" sz="2200" dirty="0" smtClean="0"/>
              <a:t>Задачи: </a:t>
            </a:r>
          </a:p>
          <a:p>
            <a:r>
              <a:rPr lang="ru-RU" sz="2200" dirty="0" smtClean="0"/>
              <a:t>- изучить историю основания села</a:t>
            </a:r>
          </a:p>
          <a:p>
            <a:r>
              <a:rPr lang="ru-RU" sz="2200" dirty="0" smtClean="0"/>
              <a:t>Методы:</a:t>
            </a:r>
          </a:p>
          <a:p>
            <a:r>
              <a:rPr lang="ru-RU" sz="2200" dirty="0" smtClean="0"/>
              <a:t>- сбор информации от местных жителей</a:t>
            </a:r>
          </a:p>
          <a:p>
            <a:r>
              <a:rPr lang="ru-RU" sz="2200" dirty="0" smtClean="0"/>
              <a:t>- поиск информации в интернете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9457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89" y="0"/>
            <a:ext cx="10772775" cy="16581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Географическое положение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439" y="1658198"/>
            <a:ext cx="10753725" cy="3766185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Село Колодино расположено на севере Ярославской области в сорока километрах от города Пошехонье на берегу реки Репы.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077" y="2467337"/>
            <a:ext cx="6414448" cy="403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5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5" y="0"/>
            <a:ext cx="10772775" cy="16581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История основания села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100" y="1875202"/>
            <a:ext cx="10753725" cy="3766185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Первое упоминание о селе обнаружено в книге, где рассказывается о церковных приходах Пошехонского района. До середины Х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Х века в  </a:t>
            </a:r>
            <a:r>
              <a:rPr lang="ru-RU" dirty="0" err="1" smtClean="0">
                <a:solidFill>
                  <a:schemeClr val="tx1"/>
                </a:solidFill>
              </a:rPr>
              <a:t>Колодине</a:t>
            </a:r>
            <a:r>
              <a:rPr lang="ru-RU" dirty="0" smtClean="0">
                <a:solidFill>
                  <a:schemeClr val="tx1"/>
                </a:solidFill>
              </a:rPr>
              <a:t> находилась только усадьба дворянина-владельца.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Гипотезы происхождения названия села: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Произошло от прозвища первопоселенца, или какого-то яркого человека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Произошло от слова «колода», в которых раньше было принято хоронить умерших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0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59" y="491319"/>
            <a:ext cx="1146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История основания церкви Вознесения Господня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64025" y="2183641"/>
            <a:ext cx="104678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В 1867 году в селе Колодино была построена деревянная церковь Вознесения Господня.</a:t>
            </a:r>
          </a:p>
          <a:p>
            <a:r>
              <a:rPr lang="ru-RU" sz="2200" dirty="0" smtClean="0"/>
              <a:t>В 1879 году по просьбе Санкт-Петербургского купца Трифона Иванова Святейший Синод разрешил ему на свои средства открыть при Вознесенской церкви в Селе Колодино начальное училище. </a:t>
            </a:r>
          </a:p>
          <a:p>
            <a:r>
              <a:rPr lang="ru-RU" sz="2200" dirty="0" smtClean="0"/>
              <a:t>Судьба Вознесенского храма типична для советской истории. В 30-е годы ХХ века церковь была разрушена.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3213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194" y="627797"/>
            <a:ext cx="1119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Храм преподобного </a:t>
            </a:r>
            <a:r>
              <a:rPr lang="ru-RU" sz="3600" dirty="0" err="1" smtClean="0"/>
              <a:t>Севастиана</a:t>
            </a:r>
            <a:r>
              <a:rPr lang="ru-RU" sz="3600" dirty="0" smtClean="0"/>
              <a:t> </a:t>
            </a:r>
            <a:r>
              <a:rPr lang="ru-RU" sz="3600" dirty="0" err="1" smtClean="0"/>
              <a:t>Сохотского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70846" y="1478845"/>
            <a:ext cx="10931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В 2004 году на месте разрушенной церкви Вознесения Господня в селе был построен новый храм преподобного </a:t>
            </a:r>
            <a:r>
              <a:rPr lang="ru-RU" sz="2200" dirty="0" err="1" smtClean="0"/>
              <a:t>Севастиана</a:t>
            </a:r>
            <a:r>
              <a:rPr lang="ru-RU" sz="2200" dirty="0" smtClean="0"/>
              <a:t> </a:t>
            </a:r>
            <a:r>
              <a:rPr lang="ru-RU" sz="2200" dirty="0" err="1" smtClean="0"/>
              <a:t>Сохотского</a:t>
            </a:r>
            <a:r>
              <a:rPr lang="ru-RU" sz="2200" dirty="0" smtClean="0"/>
              <a:t>. Его название произошло от святого, который жил на реке </a:t>
            </a:r>
            <a:r>
              <a:rPr lang="ru-RU" sz="2200" dirty="0" err="1" smtClean="0"/>
              <a:t>Сохоть</a:t>
            </a:r>
            <a:r>
              <a:rPr lang="ru-RU" sz="2200" dirty="0" smtClean="0"/>
              <a:t>, основав монастырь.</a:t>
            </a:r>
          </a:p>
          <a:p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466" y="2720678"/>
            <a:ext cx="4826618" cy="362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7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444" y="974234"/>
            <a:ext cx="8256896" cy="2472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 конце ХIХ века было принято решение устроить на месте </a:t>
            </a:r>
            <a:r>
              <a:rPr lang="ru-RU" sz="2200" dirty="0" err="1"/>
              <a:t>Севастиановой</a:t>
            </a:r>
            <a:r>
              <a:rPr lang="ru-RU" sz="2200" dirty="0"/>
              <a:t> обители женский монастырь.</a:t>
            </a:r>
          </a:p>
          <a:p>
            <a:r>
              <a:rPr lang="ru-RU" sz="2200" dirty="0"/>
              <a:t>В начале ХХ столетия обитель процветала.</a:t>
            </a:r>
          </a:p>
          <a:p>
            <a:r>
              <a:rPr lang="ru-RU" sz="2200" dirty="0"/>
              <a:t>После революции монастырь закрыли, храмы были обращены в приход.</a:t>
            </a:r>
          </a:p>
          <a:p>
            <a:r>
              <a:rPr lang="ru-RU" sz="2200" dirty="0"/>
              <a:t>В 1930 году каменный </a:t>
            </a:r>
            <a:r>
              <a:rPr lang="ru-RU" sz="2200" dirty="0" smtClean="0"/>
              <a:t>монастырь </a:t>
            </a:r>
            <a:r>
              <a:rPr lang="ru-RU" sz="2200" dirty="0"/>
              <a:t>был окончательно разрушен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Но в 2016 году был построен новый храм на этом же месте.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74" y="3446365"/>
            <a:ext cx="4039937" cy="3029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701" y="317985"/>
            <a:ext cx="716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Севастианов</a:t>
            </a:r>
            <a:r>
              <a:rPr lang="ru-RU" sz="3600" dirty="0" smtClean="0"/>
              <a:t> монастырь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436" y="3446365"/>
            <a:ext cx="4441123" cy="30292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360" y="641150"/>
            <a:ext cx="2703821" cy="371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7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080" y="581968"/>
            <a:ext cx="610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Бело-зелёное восстание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73204" y="2361063"/>
            <a:ext cx="62097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В 1917 году, после окончания революции, моё село тоже не обошли стороной крестьянские волнения. Во время бело-зелёного восстания были расстреляны иерей Александр Фёдорович Писаревский и еще 17 жителей села. 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54" y="1092870"/>
            <a:ext cx="4700712" cy="528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5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86" y="1842448"/>
            <a:ext cx="11395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В селе работали многие объекты первой необходимости (школа, интернат, магазины).</a:t>
            </a:r>
          </a:p>
          <a:p>
            <a:r>
              <a:rPr lang="ru-RU" sz="2200" dirty="0" smtClean="0"/>
              <a:t>В начале 20-х годов была создана комсомольская организация, которая называлась «Комсомольское начало».</a:t>
            </a:r>
          </a:p>
          <a:p>
            <a:r>
              <a:rPr lang="ru-RU" sz="2200" dirty="0" smtClean="0"/>
              <a:t>В 1931 году основан колхоз «Память Ленина».</a:t>
            </a:r>
          </a:p>
          <a:p>
            <a:r>
              <a:rPr lang="ru-RU" sz="2200" dirty="0" smtClean="0"/>
              <a:t>Жители любили праздники и отмечали их вместе, но в селе до сих пор не было клуба. Привозили немое кино и смотрели его в школе или в каком-нибудь частном доме.</a:t>
            </a:r>
            <a:endParaRPr lang="ru-RU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395786" y="491319"/>
            <a:ext cx="5800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20-е – 30-е годы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55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312</TotalTime>
  <Words>734</Words>
  <Application>Microsoft Office PowerPoint</Application>
  <PresentationFormat>Широкоэкранный</PresentationFormat>
  <Paragraphs>54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Corbel</vt:lpstr>
      <vt:lpstr>Базис</vt:lpstr>
      <vt:lpstr>Летопись моей малой Родины</vt:lpstr>
      <vt:lpstr>Введение.</vt:lpstr>
      <vt:lpstr>Географическое положение</vt:lpstr>
      <vt:lpstr>История основания села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Летопись моей малой Родины</dc:title>
  <dc:creator>Zverdvd.org</dc:creator>
  <cp:lastModifiedBy>Zverdvd.org</cp:lastModifiedBy>
  <cp:revision>29</cp:revision>
  <dcterms:created xsi:type="dcterms:W3CDTF">2023-03-08T17:01:25Z</dcterms:created>
  <dcterms:modified xsi:type="dcterms:W3CDTF">2023-03-16T19:30:03Z</dcterms:modified>
</cp:coreProperties>
</file>