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AAA02-24DB-4B83-9E11-349B09F0DB64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04356-9757-4DCF-8110-8CA100C63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4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356-9757-4DCF-8110-8CA100C63CB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5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69D3-46BB-4609-9653-F64D327D015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07D7-CAB3-4283-B3A1-1BBC9EF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0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69D3-46BB-4609-9653-F64D327D015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07D7-CAB3-4283-B3A1-1BBC9EF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7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69D3-46BB-4609-9653-F64D327D015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07D7-CAB3-4283-B3A1-1BBC9EF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4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69D3-46BB-4609-9653-F64D327D015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07D7-CAB3-4283-B3A1-1BBC9EF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69D3-46BB-4609-9653-F64D327D015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07D7-CAB3-4283-B3A1-1BBC9EF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2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69D3-46BB-4609-9653-F64D327D015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07D7-CAB3-4283-B3A1-1BBC9EF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9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69D3-46BB-4609-9653-F64D327D015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07D7-CAB3-4283-B3A1-1BBC9EF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9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69D3-46BB-4609-9653-F64D327D015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07D7-CAB3-4283-B3A1-1BBC9EF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3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69D3-46BB-4609-9653-F64D327D015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07D7-CAB3-4283-B3A1-1BBC9EF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4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69D3-46BB-4609-9653-F64D327D015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07D7-CAB3-4283-B3A1-1BBC9EF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9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69D3-46BB-4609-9653-F64D327D015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07D7-CAB3-4283-B3A1-1BBC9EF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9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069D3-46BB-4609-9653-F64D327D015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407D7-CAB3-4283-B3A1-1BBC9EF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9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291" y="0"/>
            <a:ext cx="9171707" cy="6878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1293" y="4346368"/>
            <a:ext cx="8692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Давно,друзья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весёлые, простились вы со школою</a:t>
            </a:r>
            <a:endParaRPr lang="ru-RU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793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8" fill="hold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566" y="0"/>
            <a:ext cx="5110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44" y="0"/>
            <a:ext cx="9995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784" y="0"/>
            <a:ext cx="49500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018" y="2315688"/>
            <a:ext cx="337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              1985 год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1" y="-5744"/>
            <a:ext cx="6923315" cy="69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87" y="0"/>
            <a:ext cx="473253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474" y="0"/>
            <a:ext cx="500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977" y="18663"/>
            <a:ext cx="3676261" cy="1679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790" y="67064"/>
            <a:ext cx="2148310" cy="15488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1739" y="102635"/>
            <a:ext cx="1987351" cy="1623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1587" y="1776315"/>
            <a:ext cx="2130421" cy="1642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6014" y="167952"/>
            <a:ext cx="2015413" cy="1604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69" y="1772818"/>
            <a:ext cx="2252854" cy="1791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823" y="1726162"/>
            <a:ext cx="2295331" cy="1810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7216" y="1831126"/>
            <a:ext cx="2574784" cy="17710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008" y="1784189"/>
            <a:ext cx="2675208" cy="17261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238" y="67064"/>
            <a:ext cx="1001711" cy="1612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69" y="3617655"/>
            <a:ext cx="1900709" cy="13657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4652" y="3574501"/>
            <a:ext cx="3359022" cy="14573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674" y="3574501"/>
            <a:ext cx="2985796" cy="14246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7173" y="5031825"/>
            <a:ext cx="2294833" cy="16684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757" y="5155168"/>
            <a:ext cx="2543014" cy="16235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9117" y="5155168"/>
            <a:ext cx="2275537" cy="16608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1451" y="5210565"/>
            <a:ext cx="2127381" cy="16048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63" y="3601617"/>
            <a:ext cx="3564295" cy="159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40" y="0"/>
            <a:ext cx="527365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940" y="0"/>
            <a:ext cx="4728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248" y="0"/>
            <a:ext cx="12272248" cy="6341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2582" y="6341423"/>
            <a:ext cx="686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Классный руководитель: Груздева Нина Александровна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042" y="-1"/>
            <a:ext cx="9147958" cy="68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335" y="0"/>
            <a:ext cx="95833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4336" y="4987636"/>
            <a:ext cx="9583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Лукашевич Анжелика,       Крюков Семен,        Денисенко Николай, </a:t>
            </a:r>
            <a:r>
              <a:rPr lang="ru-RU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Зыкалов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Андрей,       </a:t>
            </a:r>
            <a:r>
              <a:rPr lang="ru-RU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Хараузов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Дмитрий</a:t>
            </a:r>
          </a:p>
          <a:p>
            <a:endParaRPr lang="ru-RU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                                Классный руководитель: Иванова Валентина Владимировна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006"/>
            <a:ext cx="302820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dirty="0" smtClean="0">
                <a:latin typeface="Monotype Corsiva" panose="03010101010201010101" pitchFamily="66" charset="0"/>
              </a:rPr>
              <a:t>2020 год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Цветков Данил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Денисенко  Мария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err="1" smtClean="0">
                <a:latin typeface="Monotype Corsiva" panose="03010101010201010101" pitchFamily="66" charset="0"/>
              </a:rPr>
              <a:t>Ястребова</a:t>
            </a:r>
            <a:r>
              <a:rPr lang="ru-RU" sz="2400" dirty="0" smtClean="0">
                <a:latin typeface="Monotype Corsiva" panose="03010101010201010101" pitchFamily="66" charset="0"/>
              </a:rPr>
              <a:t> Анастасия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Шорохов Павел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Иванов Павел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Белов Данил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Шаров Александр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Николаев Егор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endParaRPr lang="ru-RU" sz="2400" dirty="0" smtClean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Классный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руководитель: 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Лаврова 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        Татьяна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             Леонидовна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208" y="0"/>
            <a:ext cx="9163792" cy="68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649" y="2386940"/>
            <a:ext cx="318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16977" y="1638795"/>
            <a:ext cx="4346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Денисенко Наталья Сергеевна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Николаев Артём Андреевич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Углов Алексей Николаевич</a:t>
            </a:r>
            <a:endParaRPr lang="en-US" sz="2400" dirty="0" smtClean="0">
              <a:latin typeface="Monotype Corsiva" panose="03010101010201010101" pitchFamily="66" charset="0"/>
            </a:endParaRPr>
          </a:p>
          <a:p>
            <a:endParaRPr lang="en-US" sz="2400" dirty="0">
              <a:latin typeface="Monotype Corsiva" panose="03010101010201010101" pitchFamily="66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</a:rPr>
              <a:t>Классный руководитель: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         </a:t>
            </a:r>
            <a:r>
              <a:rPr lang="ru-RU" sz="2400" dirty="0" err="1" smtClean="0">
                <a:latin typeface="Monotype Corsiva" panose="03010101010201010101" pitchFamily="66" charset="0"/>
              </a:rPr>
              <a:t>Бокарева</a:t>
            </a:r>
            <a:r>
              <a:rPr lang="ru-RU" sz="2400" dirty="0" smtClean="0">
                <a:latin typeface="Monotype Corsiva" panose="03010101010201010101" pitchFamily="66" charset="0"/>
              </a:rPr>
              <a:t> Нина Павловна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39657" cy="5450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5308" y="2196935"/>
            <a:ext cx="4734298" cy="2185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138" y="5830785"/>
            <a:ext cx="988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Классный руководитель – </a:t>
            </a:r>
            <a:r>
              <a:rPr lang="ru-RU" sz="2800" dirty="0" err="1" smtClean="0">
                <a:latin typeface="Monotype Corsiva" panose="03010101010201010101" pitchFamily="66" charset="0"/>
              </a:rPr>
              <a:t>Буренёва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smtClean="0">
                <a:latin typeface="Monotype Corsiva" panose="03010101010201010101" pitchFamily="66" charset="0"/>
              </a:rPr>
              <a:t>Нина </a:t>
            </a:r>
            <a:r>
              <a:rPr lang="ru-RU" sz="2800" smtClean="0">
                <a:latin typeface="Monotype Corsiva" panose="03010101010201010101" pitchFamily="66" charset="0"/>
              </a:rPr>
              <a:t>Николаевна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2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0274" y="0"/>
            <a:ext cx="8721726" cy="5201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6399" y="5201392"/>
            <a:ext cx="9155602" cy="1656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132" y="1591294"/>
            <a:ext cx="296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Monotype Corsiva" panose="03010101010201010101" pitchFamily="66" charset="0"/>
              </a:rPr>
              <a:t>2 0 0 5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8301" y="-1"/>
            <a:ext cx="8753700" cy="5052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4970" y="5052949"/>
            <a:ext cx="5617030" cy="1805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634" y="2196935"/>
            <a:ext cx="2992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В ы п у с к</a:t>
            </a:r>
          </a:p>
          <a:p>
            <a:r>
              <a:rPr lang="ru-RU" sz="4000" dirty="0" smtClean="0">
                <a:latin typeface="Monotype Corsiva" panose="03010101010201010101" pitchFamily="66" charset="0"/>
              </a:rPr>
              <a:t>2 0 0 0</a:t>
            </a:r>
          </a:p>
          <a:p>
            <a:r>
              <a:rPr lang="ru-RU" sz="4000" dirty="0" smtClean="0">
                <a:latin typeface="Monotype Corsiva" panose="03010101010201010101" pitchFamily="66" charset="0"/>
              </a:rPr>
              <a:t>Г о д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570" y="0"/>
            <a:ext cx="6954754" cy="4904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570" y="4851819"/>
            <a:ext cx="6954754" cy="2006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761" y="2790701"/>
            <a:ext cx="355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Выпуск  1995  года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71</Words>
  <Application>Microsoft Office PowerPoint</Application>
  <PresentationFormat>Широкоэкранный</PresentationFormat>
  <Paragraphs>20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31</cp:revision>
  <dcterms:created xsi:type="dcterms:W3CDTF">2025-01-22T07:45:36Z</dcterms:created>
  <dcterms:modified xsi:type="dcterms:W3CDTF">2025-02-05T09:05:37Z</dcterms:modified>
</cp:coreProperties>
</file>